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8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86FF88-6F68-6E8D-03DC-8548B0D9B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7B9BA2E-F7EC-42D8-BC90-E4D6B8F08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7F536E-6111-27FE-492A-1176F7B64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6F30AF-F09D-A468-61A2-162F8E315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584C5A-A551-8EE8-AB99-519F2129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630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8FD9D5-8B81-C26F-B638-DBB943C8C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52DA9E-833F-88CC-0231-3AE8646CC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D338BD-FE72-8B96-5C9A-35C80180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BF1D55-E5F6-A071-99AA-872BF3F04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2E613A-C48F-5594-1A56-204F198C6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689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0A5A60-CC6C-9F50-863C-73298728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31FF62-87D4-60F6-4557-579612D15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0B20C6-A6B7-FE2B-E0C5-17BC082F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F3C935-3BA2-CAE6-CC5C-5EC9F862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DB76F4-293D-1873-B000-CC3332F33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20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A61359-CA0B-A41B-0D49-D8734FBA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9CCFDE-0625-3160-1FE3-6A8BC41AD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16CC1A5-B87E-9DBC-2509-D1CA10F96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595D35B-FBEC-7B84-9260-6C3F67A0D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ADA8BC-F600-B6F6-6BF8-5E8711FB7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F49BE8-D4FC-2550-1A96-A06A687E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19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FD2A8C-4C7A-69C5-E8CF-DB924E1B4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C81A93-8AEF-ED89-DA45-520C8ABB4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915BE6-8D98-DEF2-FE9D-F31BD4E7F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EAB933B-2CB1-4133-4567-913ECA2638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4FDF8B9-648B-BAED-42A9-6AD33422C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2E29D81-04DE-8BD8-D7FE-D3AF1D45C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3D4813-A96F-9974-2742-C987DD523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D1D5F02-0325-3B9C-47D8-7CEAB3C4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64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4E13D7-90E6-DBE8-9416-80380268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F61BDD6-536F-7C91-7A89-B38755B99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E5BF239-3EBE-C8B1-FF94-A855A02D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84C1AFE-ED2C-3CED-B991-F142B659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57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42B41F5-F2E9-C2E3-520E-D2FB9C9F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8D93E58-8DA8-D929-3A61-199D7965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17C8B1-43EB-0374-195B-A0691907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52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7AF6FB-9ACB-036B-681C-B7B83988E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B49B9F-C2CC-D11E-7EEC-33BCC693E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1C10135-88C8-86BA-4ED6-6DBD04905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CE4E3A-21ED-534A-0E7F-05B3CBE34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C5AD91-76E3-6160-E8C1-86617FA7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8EDC9D3-7B94-C81D-EDBD-48D6D92F2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39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6D8BCA-756B-2AC3-C213-0EDC4333A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CD10C2A-32E0-7633-7559-CA0B15CE3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3E80D4-79A5-E203-9722-4A9CB3309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1BB475-F626-D56F-ABF6-6AC9C7D7B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7F0E50-CCBD-7728-91BE-E6DADB259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D50B593-47CC-F017-21BF-CC943CC7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20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CA1411-302E-6563-FCB0-C71B9116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79EA43-8526-203C-7FDB-E16B6584D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93070C-1F87-6EF1-5BD9-76D8BCD5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68A4F-25F0-241B-C480-3E2783AFD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B2DF5C-EE21-C2FA-C73E-3E6F459E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63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F01162F-54F4-43C4-3AD9-53F377726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BF1142F-A02E-E9E8-4AFA-B6D02BFFF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9541E1-8064-DA92-6B61-03FB7C8C8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D63D38-2568-0785-82B4-157C4F4E8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9952D8-F2C0-A15F-4FCC-6D0E02349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05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0160022-54FA-B8A7-AD53-576972067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196ECB-E16C-26DE-AC28-FA6C084EF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A97220-7A2C-501F-A359-E794C1FDD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0501F-1856-4DD4-8DAF-11639FB5963D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20B7EC-44C7-3F55-4F5D-7C08BD37C9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CDC1BD-A439-7FC3-2CC8-66F76E9E3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0D-3E62-4A57-BE2C-B617E03C9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54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BCA267-96B5-10D3-8BE7-725E3AEC08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22CEC8E-5D0D-30BE-EF12-49A680D8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97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野口 順史</dc:creator>
  <cp:lastModifiedBy>野口 順史</cp:lastModifiedBy>
  <cp:revision>1</cp:revision>
  <dcterms:created xsi:type="dcterms:W3CDTF">2022-08-01T02:16:20Z</dcterms:created>
  <dcterms:modified xsi:type="dcterms:W3CDTF">2022-08-01T02:16:21Z</dcterms:modified>
</cp:coreProperties>
</file>